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64" r:id="rId3"/>
    <p:sldId id="265" r:id="rId4"/>
    <p:sldId id="266" r:id="rId5"/>
    <p:sldId id="267" r:id="rId6"/>
    <p:sldId id="26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745A339-8002-41EC-AC26-0AEF349BA150}" type="datetimeFigureOut">
              <a:rPr lang="en-IN" smtClean="0"/>
              <a:t>09-03-2023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A5ADF66-EFF4-43E2-9EDE-7251E6DAA8FD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2735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5A339-8002-41EC-AC26-0AEF349BA150}" type="datetimeFigureOut">
              <a:rPr lang="en-IN" smtClean="0"/>
              <a:t>09-03-2023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DF66-EFF4-43E2-9EDE-7251E6DAA8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9713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5A339-8002-41EC-AC26-0AEF349BA150}" type="datetimeFigureOut">
              <a:rPr lang="en-IN" smtClean="0"/>
              <a:t>09-03-2023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DF66-EFF4-43E2-9EDE-7251E6DAA8FD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8291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5A339-8002-41EC-AC26-0AEF349BA150}" type="datetimeFigureOut">
              <a:rPr lang="en-IN" smtClean="0"/>
              <a:t>09-03-2023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DF66-EFF4-43E2-9EDE-7251E6DAA8FD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710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5A339-8002-41EC-AC26-0AEF349BA150}" type="datetimeFigureOut">
              <a:rPr lang="en-IN" smtClean="0"/>
              <a:t>09-03-2023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DF66-EFF4-43E2-9EDE-7251E6DAA8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64419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5A339-8002-41EC-AC26-0AEF349BA150}" type="datetimeFigureOut">
              <a:rPr lang="en-IN" smtClean="0"/>
              <a:t>09-03-2023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DF66-EFF4-43E2-9EDE-7251E6DAA8FD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819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5A339-8002-41EC-AC26-0AEF349BA150}" type="datetimeFigureOut">
              <a:rPr lang="en-IN" smtClean="0"/>
              <a:t>09-03-2023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DF66-EFF4-43E2-9EDE-7251E6DAA8FD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401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5A339-8002-41EC-AC26-0AEF349BA150}" type="datetimeFigureOut">
              <a:rPr lang="en-IN" smtClean="0"/>
              <a:t>09-03-2023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DF66-EFF4-43E2-9EDE-7251E6DAA8FD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1771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5A339-8002-41EC-AC26-0AEF349BA150}" type="datetimeFigureOut">
              <a:rPr lang="en-IN" smtClean="0"/>
              <a:t>09-03-2023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DF66-EFF4-43E2-9EDE-7251E6DAA8FD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6091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5A339-8002-41EC-AC26-0AEF349BA150}" type="datetimeFigureOut">
              <a:rPr lang="en-IN" smtClean="0"/>
              <a:t>09-03-2023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DF66-EFF4-43E2-9EDE-7251E6DAA8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405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5A339-8002-41EC-AC26-0AEF349BA150}" type="datetimeFigureOut">
              <a:rPr lang="en-IN" smtClean="0"/>
              <a:t>09-03-2023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DF66-EFF4-43E2-9EDE-7251E6DAA8FD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488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5A339-8002-41EC-AC26-0AEF349BA150}" type="datetimeFigureOut">
              <a:rPr lang="en-IN" smtClean="0"/>
              <a:t>09-03-2023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DF66-EFF4-43E2-9EDE-7251E6DAA8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5676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5A339-8002-41EC-AC26-0AEF349BA150}" type="datetimeFigureOut">
              <a:rPr lang="en-IN" smtClean="0"/>
              <a:t>09-03-2023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DF66-EFF4-43E2-9EDE-7251E6DAA8FD}" type="slidenum">
              <a:rPr lang="en-IN" smtClean="0"/>
              <a:t>‹#›</a:t>
            </a:fld>
            <a:endParaRPr lang="en-I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022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5A339-8002-41EC-AC26-0AEF349BA150}" type="datetimeFigureOut">
              <a:rPr lang="en-IN" smtClean="0"/>
              <a:t>09-03-2023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DF66-EFF4-43E2-9EDE-7251E6DAA8FD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452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5A339-8002-41EC-AC26-0AEF349BA150}" type="datetimeFigureOut">
              <a:rPr lang="en-IN" smtClean="0"/>
              <a:t>09-03-2023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DF66-EFF4-43E2-9EDE-7251E6DAA8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8445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5A339-8002-41EC-AC26-0AEF349BA150}" type="datetimeFigureOut">
              <a:rPr lang="en-IN" smtClean="0"/>
              <a:t>09-03-2023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DF66-EFF4-43E2-9EDE-7251E6DAA8FD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350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5A339-8002-41EC-AC26-0AEF349BA150}" type="datetimeFigureOut">
              <a:rPr lang="en-IN" smtClean="0"/>
              <a:t>09-03-2023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DF66-EFF4-43E2-9EDE-7251E6DAA8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65429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745A339-8002-41EC-AC26-0AEF349BA150}" type="datetimeFigureOut">
              <a:rPr lang="en-IN" smtClean="0"/>
              <a:t>09-03-2023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A5ADF66-EFF4-43E2-9EDE-7251E6DAA8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2787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49ADF-28DD-C579-6BAD-530F58773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10004458" cy="1013752"/>
          </a:xfrm>
        </p:spPr>
        <p:txBody>
          <a:bodyPr>
            <a:normAutofit fontScale="90000"/>
          </a:bodyPr>
          <a:lstStyle/>
          <a:p>
            <a:pPr algn="just"/>
            <a:r>
              <a:rPr lang="en-US" dirty="0">
                <a:latin typeface="Stencil" panose="040409050D0802020404" pitchFamily="82" charset="0"/>
              </a:rPr>
              <a:t>Importance of Balance Of Payments</a:t>
            </a:r>
            <a:endParaRPr lang="en-IN" dirty="0">
              <a:latin typeface="Stencil" panose="040409050D0802020404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538D1-99FC-721A-3ACA-C2E300964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9901822" cy="386261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BOP records all the transactions that create demand for and supply of a currency. </a:t>
            </a:r>
          </a:p>
          <a:p>
            <a:pPr marL="0" indent="0" algn="just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Judge economic and financial status of a country in the short-term.</a:t>
            </a:r>
          </a:p>
          <a:p>
            <a:pPr marL="0" indent="0" algn="just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BOP may confirm trend in economy’s international trade and exchange rate of the currency. This may also indicate change or reversal in the trend. </a:t>
            </a:r>
          </a:p>
          <a:p>
            <a:pPr marL="0" indent="0" algn="just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This may indicate policy shift of the monetary authority (RBI) of the country. </a:t>
            </a:r>
          </a:p>
        </p:txBody>
      </p:sp>
    </p:spTree>
    <p:extLst>
      <p:ext uri="{BB962C8B-B14F-4D97-AF65-F5344CB8AC3E}">
        <p14:creationId xmlns:p14="http://schemas.microsoft.com/office/powerpoint/2010/main" val="1295054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32FD0-9369-57E8-4890-30E4341C6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4400" dirty="0">
                <a:latin typeface="Stencil" panose="040409050D0802020404" pitchFamily="82" charset="0"/>
                <a:cs typeface="Times New Roman" panose="02020603050405020304" pitchFamily="18" charset="0"/>
              </a:rPr>
              <a:t>components of a BOP statement</a:t>
            </a:r>
            <a:endParaRPr lang="en-IN" sz="4400" dirty="0">
              <a:latin typeface="Stencil" panose="040409050D0802020404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1479D-74B0-9859-BF7D-237EDC196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various components of a BOP statement </a:t>
            </a:r>
          </a:p>
          <a:p>
            <a:pPr algn="just"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Account </a:t>
            </a:r>
          </a:p>
          <a:p>
            <a:pPr algn="just"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Capital Account </a:t>
            </a:r>
          </a:p>
          <a:p>
            <a:pPr algn="just"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Errors &amp; Omission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132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32797-A62A-43F9-82FA-7CFFD0460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IN" dirty="0">
                <a:latin typeface="Stencil" panose="040409050D0802020404" pitchFamily="82" charset="0"/>
              </a:rPr>
              <a:t>Current Account Balance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F9775-32EE-9488-8FFE-90CC9C242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BOP on current account is a statement of actual receipts and payments in short period.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includes the value of export and imports of both visible and invisible goods. There can be either surplus or deficit in current account.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current account includes:- export &amp; import of services, interests, profits, dividends and unilateral receipts/payments from/to abroad.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951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C2900-181F-C452-C456-D92C7AB82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IN" dirty="0">
                <a:latin typeface="Stencil" panose="040409050D0802020404" pitchFamily="82" charset="0"/>
                <a:cs typeface="Times New Roman" panose="02020603050405020304" pitchFamily="18" charset="0"/>
              </a:rPr>
              <a:t>Capital Account Balance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FEBC4-818B-78FC-9DB7-560A4006B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155371"/>
            <a:ext cx="9484701" cy="399505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capital account records all international transactions that involve a resident of the country concerned changing either his assets with or his liabilities to a resident of another country. Transactions in the capital account reflect a change in a stock – either assets or liabilities.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difference between the receipts and payments on account of capital account. It refers to all financial transactions.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capital account involves inflows and outflows relating to investments, short term borrowings/lending, and medium term to long term borrowing/lending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192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624F1-5FCB-741F-AD00-824024F61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B2B2D-B37F-B714-7BC8-3132BC878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can be surplus or deficit in capital account.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includes: - private foreign loan flow, movement in banking capital, official capital transactions, reserves, gold movement etc.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132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14671-D258-D4A7-5BDA-7319DAB01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dirty="0">
                <a:latin typeface="Stencil" panose="040409050D0802020404" pitchFamily="82" charset="0"/>
              </a:rPr>
              <a:t>Errors &amp; Omissions</a:t>
            </a:r>
            <a:endParaRPr lang="en-IN" dirty="0">
              <a:latin typeface="Stencil" panose="040409050D0802020404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4D2AF-77AD-3854-EDB4-34A49ECC6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entries under this head relate mainly to leads and lags in reporting of transactions.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of a balancing entry and is needed to offset the overstated or understated components.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171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</TotalTime>
  <Words>339</Words>
  <Application>Microsoft Office PowerPoint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Garamond</vt:lpstr>
      <vt:lpstr>Stencil</vt:lpstr>
      <vt:lpstr>Times New Roman</vt:lpstr>
      <vt:lpstr>Wingdings</vt:lpstr>
      <vt:lpstr>Organic</vt:lpstr>
      <vt:lpstr>Importance of Balance Of Payments</vt:lpstr>
      <vt:lpstr>components of a BOP statement</vt:lpstr>
      <vt:lpstr>Current Account Balance</vt:lpstr>
      <vt:lpstr>Capital Account Balance</vt:lpstr>
      <vt:lpstr>PowerPoint Presentation</vt:lpstr>
      <vt:lpstr>Errors &amp; Omissions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Importance of Balance Of Payments</dc:title>
  <dc:creator>Shailee Upadhayay</dc:creator>
  <cp:lastModifiedBy>Shailee Upadhayay</cp:lastModifiedBy>
  <cp:revision>1</cp:revision>
  <dcterms:created xsi:type="dcterms:W3CDTF">2023-03-09T08:41:24Z</dcterms:created>
  <dcterms:modified xsi:type="dcterms:W3CDTF">2023-03-09T08:43:36Z</dcterms:modified>
</cp:coreProperties>
</file>